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>
      <p:cViewPr varScale="1">
        <p:scale>
          <a:sx n="11" d="100"/>
          <a:sy n="11" d="100"/>
        </p:scale>
        <p:origin x="2334" y="138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A8E5-4AEB-4275-B4CA-AA1C036641E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B94B-F0D8-4CE0-BEB1-8A2B929C897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"/>
            <a:ext cx="32404050" cy="43205100"/>
          </a:xfrm>
          <a:prstGeom prst="rect">
            <a:avLst/>
          </a:prstGeom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Juliana</cp:lastModifiedBy>
  <cp:revision>9</cp:revision>
  <dcterms:created xsi:type="dcterms:W3CDTF">2016-09-21T17:22:00Z</dcterms:created>
  <dcterms:modified xsi:type="dcterms:W3CDTF">2018-10-25T17:57:54Z</dcterms:modified>
</cp:coreProperties>
</file>